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4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77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0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22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6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1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2B66-17E1-4F72-9BDC-871CF22B20EC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34E4-A3F7-4CEE-960E-3F7327D0D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6692" y="-810940"/>
            <a:ext cx="9144000" cy="2387600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ALIMENTATION</a:t>
            </a:r>
            <a:endParaRPr lang="fr-FR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1668100"/>
            <a:ext cx="5133704" cy="5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CONTIENT LE PETIT DEJEUNER IDEAL?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5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416" y="365125"/>
            <a:ext cx="12392416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FAUT IL MANGER EN ETE???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184" y="1285525"/>
            <a:ext cx="84929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76518"/>
            <a:ext cx="10515600" cy="58004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L’ALIMENTATION EQUILIBREE C’EST AUSSI</a:t>
            </a:r>
            <a:endParaRPr lang="fr-FR" sz="5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4400" dirty="0" smtClean="0">
                <a:solidFill>
                  <a:srgbClr val="002060"/>
                </a:solidFill>
              </a:rPr>
              <a:t>Manger </a:t>
            </a:r>
            <a:r>
              <a:rPr lang="fr-FR" sz="4400" dirty="0">
                <a:solidFill>
                  <a:srgbClr val="002060"/>
                </a:solidFill>
              </a:rPr>
              <a:t>assis autour d’une table, en prenant le temps.</a:t>
            </a:r>
          </a:p>
          <a:p>
            <a:r>
              <a:rPr lang="fr-FR" sz="4400" dirty="0">
                <a:solidFill>
                  <a:srgbClr val="002060"/>
                </a:solidFill>
              </a:rPr>
              <a:t>Manger dans le calme, sans avoir une autre occupation, pour apprécier le repas.</a:t>
            </a:r>
          </a:p>
          <a:p>
            <a:r>
              <a:rPr lang="fr-FR" sz="4400" dirty="0">
                <a:solidFill>
                  <a:srgbClr val="002060"/>
                </a:solidFill>
              </a:rPr>
              <a:t>Faire de vrais repas, bien espacés les uns des autres.</a:t>
            </a:r>
          </a:p>
          <a:p>
            <a:r>
              <a:rPr lang="fr-FR" sz="4400" dirty="0">
                <a:solidFill>
                  <a:srgbClr val="002060"/>
                </a:solidFill>
              </a:rPr>
              <a:t>Garder les produits sucrés pour la fin du repas, occasionnellement</a:t>
            </a:r>
            <a:r>
              <a:rPr lang="fr-FR" sz="4400" dirty="0" smtClean="0">
                <a:solidFill>
                  <a:srgbClr val="002060"/>
                </a:solidFill>
              </a:rPr>
              <a:t>.</a:t>
            </a:r>
            <a:endParaRPr lang="fr-FR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2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21341"/>
            <a:ext cx="10515600" cy="575562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ATTENTION AU MAUVAISES HABITUDES</a:t>
            </a:r>
            <a:endParaRPr lang="fr-FR" sz="4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s</a:t>
            </a:r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repas</a:t>
            </a: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m</a:t>
            </a:r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debout</a:t>
            </a: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m</a:t>
            </a:r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n’importe quand</a:t>
            </a: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consommer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bonbons et friandises n’importe quand</a:t>
            </a: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manger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</a:t>
            </a: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m</a:t>
            </a:r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devant la télé</a:t>
            </a: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grignoter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c</a:t>
            </a:r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onsommer </a:t>
            </a: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boissons </a:t>
            </a:r>
            <a:r>
              <a:rPr lang="fr-F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sucrées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45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8825" y="50248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 POUR VOTRE ATTENTION</a:t>
            </a:r>
            <a:b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MAYA NASSAR</a:t>
            </a:r>
            <a:b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INFIRMIERE</a:t>
            </a:r>
            <a:endParaRPr lang="fr-FR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760" y="42665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6760" y="11689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L’alimentation saine pendant l’enfance et l’adolescence limite le risque de connaitre des problèmes de santé immédiats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(caries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dentaires,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obésité)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à long terme ( diabète,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maladies cardiovasculaires)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7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C’EST AUSSI  DANS </a:t>
            </a:r>
            <a:r>
              <a:rPr lang="fr-FR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L’ASSIEtTE</a:t>
            </a:r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SE JOUE LA SANTE DU CERVEAU </a:t>
            </a:r>
            <a:endParaRPr lang="fr-FR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8" y="1690688"/>
            <a:ext cx="5038343" cy="50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290946"/>
            <a:ext cx="12261273" cy="5245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ALIMENTS ENNEMIS DU CERVEAU </a:t>
            </a:r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V/S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ALIMENTS AMIS DU CERVEAU 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ALIMENTS QUI OPTIMISENT L’INTELLIGENCE</a:t>
            </a:r>
            <a:endParaRPr lang="fr-FR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 en oméga 3, vitamine A et le Calcium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8480"/>
            <a:ext cx="4710367" cy="23021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835" y="3068480"/>
            <a:ext cx="4836018" cy="23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ALIMENTS QUI </a:t>
            </a:r>
            <a:r>
              <a:rPr lang="fr-F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STIMULEnt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MEMOIRE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4351338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FRUITS SECS</a:t>
            </a:r>
          </a:p>
          <a:p>
            <a:pPr marL="0" indent="0">
              <a:buNone/>
            </a:pPr>
            <a:endParaRPr lang="fr-FR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POISSONS GRAS</a:t>
            </a:r>
          </a:p>
          <a:p>
            <a:endParaRPr lang="fr-FR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ABATS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7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ALIMENTS QUI AMELIORENT LA CONCENTRATION</a:t>
            </a:r>
            <a:endParaRPr lang="fr-FR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5" y="2372634"/>
            <a:ext cx="4114800" cy="2647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62" y="1581146"/>
            <a:ext cx="4125238" cy="41252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423" y="2372634"/>
            <a:ext cx="3099800" cy="30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ALIMENTS ENNEMIS DU CERVEAU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1174506" cy="4351338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GRAISSES SATUREES</a:t>
            </a:r>
            <a:endParaRPr lang="fr-FR" sz="44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11" y="2407673"/>
            <a:ext cx="5138882" cy="44503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89" y="2407673"/>
            <a:ext cx="4120019" cy="41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L’EAU EST AUSSI INDISPENSABLE A NOTRE SANTE </a:t>
            </a:r>
            <a:endParaRPr lang="fr-FR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2" y="1690688"/>
            <a:ext cx="6479770" cy="48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9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220</Words>
  <Application>Microsoft Office PowerPoint</Application>
  <PresentationFormat>Grand écran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ALIMENTATION</vt:lpstr>
      <vt:lpstr>Présentation PowerPoint</vt:lpstr>
      <vt:lpstr>C’EST AUSSI  DANS L’ASSIEtTE QUE SE JOUE LA SANTE DU CERVEAU </vt:lpstr>
      <vt:lpstr>Présentation PowerPoint</vt:lpstr>
      <vt:lpstr>LES ALIMENTS QUI OPTIMISENT L’INTELLIGENCE</vt:lpstr>
      <vt:lpstr>LES ALIMENTS QUI STIMULEnt LA MEMOIRE</vt:lpstr>
      <vt:lpstr>LES ALIMENTS QUI AMELIORENT LA CONCENTRATION</vt:lpstr>
      <vt:lpstr>ALIMENTS ENNEMIS DU CERVEAU</vt:lpstr>
      <vt:lpstr>L’EAU EST AUSSI INDISPENSABLE A NOTRE SANTE </vt:lpstr>
      <vt:lpstr>QUE CONTIENT LE PETIT DEJEUNER IDEAL?</vt:lpstr>
      <vt:lpstr>QUE FAUT IL MANGER EN ETE???</vt:lpstr>
      <vt:lpstr>Présentation PowerPoint</vt:lpstr>
      <vt:lpstr>Présentation PowerPoint</vt:lpstr>
      <vt:lpstr>Présentation PowerPoint</vt:lpstr>
      <vt:lpstr>MERCI POUR VOTRE ATTENTION MAYA NASSAR INFIRMIERE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ALIMENTATION</dc:title>
  <dc:creator>Infirmerie2</dc:creator>
  <cp:lastModifiedBy>infirmerie</cp:lastModifiedBy>
  <cp:revision>31</cp:revision>
  <dcterms:created xsi:type="dcterms:W3CDTF">2021-11-28T08:45:25Z</dcterms:created>
  <dcterms:modified xsi:type="dcterms:W3CDTF">2025-01-14T11:26:53Z</dcterms:modified>
</cp:coreProperties>
</file>